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00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8160D-5BCE-42A8-BC89-4646520DCAFF}" type="datetimeFigureOut">
              <a:rPr lang="fr-FR" smtClean="0"/>
              <a:pPr/>
              <a:t>06/07/2016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36CA4-FA4A-4A80-9B4B-0CAE27E428C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4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8000" y="3556800"/>
            <a:ext cx="7758000" cy="61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ici pour modifier le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E17-7BF1-43B6-97E5-80A85E9E03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400800" y="3110400"/>
            <a:ext cx="2134800" cy="23400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79512" y="980729"/>
            <a:ext cx="8821613" cy="5400600"/>
          </a:xfrm>
          <a:prstGeom prst="rect">
            <a:avLst/>
          </a:prstGeom>
        </p:spPr>
        <p:txBody>
          <a:bodyPr vert="vert">
            <a:normAutofit/>
          </a:bodyPr>
          <a:lstStyle>
            <a:lvl1pPr marL="271463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E9E"/>
              </a:buClr>
              <a:buSzPct val="100000"/>
              <a:buFont typeface="Lucida Grande"/>
              <a:buNone/>
              <a:tabLst/>
              <a:defRPr lang="fr-FR" sz="1700" b="0" kern="12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 lang="fr-FR" b="0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 lang="fr-FR" sz="1600" b="0" kern="120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lang="fr-FR" sz="1400" b="0" kern="1200" noProof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1717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 lang="fr-FR" sz="1200" b="0" kern="1200" noProof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Cliquez pour modifier le texte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9512" y="6449501"/>
            <a:ext cx="7848872" cy="36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88" y="6444000"/>
            <a:ext cx="720000" cy="365125"/>
          </a:xfrm>
        </p:spPr>
        <p:txBody>
          <a:bodyPr/>
          <a:lstStyle/>
          <a:p>
            <a:fld id="{7B41FC7D-25C3-46DC-B6A1-615AB4AF44F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107504" y="620688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Courier New" pitchFamily="49" charset="0"/>
              <a:buChar char="o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    Cliquez pour modifier le sous-titres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172400" y="980728"/>
            <a:ext cx="720080" cy="5256584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79512" y="980728"/>
            <a:ext cx="7776864" cy="5256584"/>
          </a:xfrm>
          <a:prstGeom prst="rect">
            <a:avLst/>
          </a:prstGeom>
        </p:spPr>
        <p:txBody>
          <a:bodyPr vert="vert"/>
          <a:lstStyle>
            <a:lvl1pPr marL="271463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E9E"/>
              </a:buClr>
              <a:buSzPct val="100000"/>
              <a:buFont typeface="Lucida Grande"/>
              <a:buNone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lvl4pPr>
            <a:lvl5pPr marL="21717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lvl5pPr>
          </a:lstStyle>
          <a:p>
            <a:pPr lvl="0"/>
            <a:r>
              <a:rPr lang="fr-FR" dirty="0" smtClean="0"/>
              <a:t>Cliquez pour modifier le texte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9512" y="6449501"/>
            <a:ext cx="7848872" cy="36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88" y="6444000"/>
            <a:ext cx="720000" cy="365125"/>
          </a:xfrm>
        </p:spPr>
        <p:txBody>
          <a:bodyPr/>
          <a:lstStyle/>
          <a:p>
            <a:fld id="{7B41FC7D-25C3-46DC-B6A1-615AB4AF44F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107504" y="620688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Courier New" pitchFamily="49" charset="0"/>
              <a:buChar char="o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    Cliquez pour modifier </a:t>
            </a:r>
            <a:r>
              <a:rPr lang="fr-FR" smtClean="0"/>
              <a:t>le sous-titres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_Ss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68000" y="3556800"/>
            <a:ext cx="7758000" cy="61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ici pour modifier le titre</a:t>
            </a:r>
            <a:endParaRPr lang="fr-FR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400800" y="3110400"/>
            <a:ext cx="2134800" cy="234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9512" y="6449501"/>
            <a:ext cx="7848872" cy="36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448251"/>
            <a:ext cx="720080" cy="365125"/>
          </a:xfrm>
        </p:spPr>
        <p:txBody>
          <a:bodyPr/>
          <a:lstStyle/>
          <a:p>
            <a:fld id="{D7BF4E17-7BF1-43B6-97E5-80A85E9E03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683568" y="3645024"/>
            <a:ext cx="7992888" cy="2736304"/>
          </a:xfrm>
          <a:prstGeom prst="rect">
            <a:avLst/>
          </a:prstGeom>
        </p:spPr>
        <p:txBody>
          <a:bodyPr/>
          <a:lstStyle>
            <a:lvl1pPr algn="ctr">
              <a:buNone/>
              <a:defRPr sz="1700">
                <a:latin typeface="Calibri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1"/>
          </p:nvPr>
        </p:nvSpPr>
        <p:spPr>
          <a:xfrm>
            <a:off x="6400800" y="3110400"/>
            <a:ext cx="2134800" cy="234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179512" y="6449501"/>
            <a:ext cx="7848872" cy="36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3"/>
          </p:nvPr>
        </p:nvSpPr>
        <p:spPr>
          <a:xfrm>
            <a:off x="8244408" y="6448251"/>
            <a:ext cx="720080" cy="365125"/>
          </a:xfrm>
        </p:spPr>
        <p:txBody>
          <a:bodyPr/>
          <a:lstStyle/>
          <a:p>
            <a:fld id="{D7BF4E17-7BF1-43B6-97E5-80A85E9E03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400800" y="3110400"/>
            <a:ext cx="2134800" cy="234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9512" y="6449501"/>
            <a:ext cx="7848872" cy="36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448251"/>
            <a:ext cx="720080" cy="365125"/>
          </a:xfrm>
        </p:spPr>
        <p:txBody>
          <a:bodyPr/>
          <a:lstStyle/>
          <a:p>
            <a:fld id="{D7BF4E17-7BF1-43B6-97E5-80A85E9E03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FC7D-25C3-46DC-B6A1-615AB4AF44F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24744"/>
            <a:ext cx="8208912" cy="5040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9512" y="6449501"/>
            <a:ext cx="7848872" cy="36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7504" y="620688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Courier New" pitchFamily="49" charset="0"/>
              <a:buChar char="o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    Cliquez pour modifier le sous-titres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9512" y="6449501"/>
            <a:ext cx="7848872" cy="36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88" y="6444000"/>
            <a:ext cx="720000" cy="365125"/>
          </a:xfrm>
        </p:spPr>
        <p:txBody>
          <a:bodyPr/>
          <a:lstStyle/>
          <a:p>
            <a:fld id="{7B41FC7D-25C3-46DC-B6A1-615AB4AF44F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7504" y="620688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Courier New" pitchFamily="49" charset="0"/>
              <a:buChar char="o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    Cliquez pour modifier le sous-titres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-et-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24744"/>
            <a:ext cx="3887787" cy="518457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432" y="1124744"/>
            <a:ext cx="3888000" cy="51845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179512" y="6449501"/>
            <a:ext cx="7848872" cy="36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8244488" y="6444000"/>
            <a:ext cx="720000" cy="365125"/>
          </a:xfrm>
        </p:spPr>
        <p:txBody>
          <a:bodyPr/>
          <a:lstStyle/>
          <a:p>
            <a:fld id="{7B41FC7D-25C3-46DC-B6A1-615AB4AF44F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7504" y="620688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Courier New" pitchFamily="49" charset="0"/>
              <a:buChar char="o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    Cliquez pour modifier le sous-titres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-e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 userDrawn="1"/>
        </p:nvSpPr>
        <p:spPr>
          <a:xfrm>
            <a:off x="2836912" y="5373216"/>
            <a:ext cx="2442068" cy="621944"/>
          </a:xfrm>
          <a:prstGeom prst="rect">
            <a:avLst/>
          </a:prstGeom>
        </p:spPr>
        <p:txBody>
          <a:bodyPr anchor="b"/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Cliquez pour modifier la légende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24744"/>
            <a:ext cx="3887788" cy="5112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 userDrawn="1"/>
        </p:nvSpPr>
        <p:spPr>
          <a:xfrm>
            <a:off x="5573216" y="5229200"/>
            <a:ext cx="311013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Cliquez pour modifier la légende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0" y="1126318"/>
            <a:ext cx="3888432" cy="5110994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700" b="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9512" y="6449501"/>
            <a:ext cx="7848872" cy="36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88" y="6444000"/>
            <a:ext cx="720000" cy="365125"/>
          </a:xfrm>
        </p:spPr>
        <p:txBody>
          <a:bodyPr/>
          <a:lstStyle/>
          <a:p>
            <a:fld id="{7B41FC7D-25C3-46DC-B6A1-615AB4AF44F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107504" y="620688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Courier New" pitchFamily="49" charset="0"/>
              <a:buChar char="o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    Cliquez pour modifier le sous-titres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7544" y="1196752"/>
            <a:ext cx="7992888" cy="504056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700" b="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9512" y="6449501"/>
            <a:ext cx="7848872" cy="36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88" y="6444000"/>
            <a:ext cx="720000" cy="365125"/>
          </a:xfrm>
        </p:spPr>
        <p:txBody>
          <a:bodyPr/>
          <a:lstStyle/>
          <a:p>
            <a:fld id="{7B41FC7D-25C3-46DC-B6A1-615AB4AF44F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107504" y="620688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Courier New" pitchFamily="49" charset="0"/>
              <a:buChar char="o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    Cliquez pour modifier le sous-titres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00800" y="3110400"/>
            <a:ext cx="21348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9512" y="6449501"/>
            <a:ext cx="7848872" cy="363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457200" y="3454400"/>
            <a:ext cx="8509000" cy="1588"/>
          </a:xfrm>
          <a:prstGeom prst="line">
            <a:avLst/>
          </a:prstGeom>
          <a:ln w="6350" cap="flat" cmpd="sng" algn="ctr">
            <a:solidFill>
              <a:srgbClr val="9C9E9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9388" y="3884613"/>
            <a:ext cx="179387" cy="179387"/>
          </a:xfrm>
          <a:prstGeom prst="rect">
            <a:avLst/>
          </a:prstGeom>
          <a:solidFill>
            <a:srgbClr val="005E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58250" y="3205163"/>
            <a:ext cx="107950" cy="107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>
                <a:solidFill>
                  <a:srgbClr val="FFFFFF"/>
                </a:solidFill>
                <a:ea typeface="ＭＳ Ｐゴシック" pitchFamily="-110" charset="-128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01088" y="3205163"/>
            <a:ext cx="107950" cy="107950"/>
          </a:xfrm>
          <a:prstGeom prst="rect">
            <a:avLst/>
          </a:prstGeom>
          <a:solidFill>
            <a:srgbClr val="9C9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>
                <a:solidFill>
                  <a:srgbClr val="FFFFFF"/>
                </a:solidFill>
                <a:ea typeface="ＭＳ Ｐゴシック" pitchFamily="-110" charset="-128"/>
              </a:rPr>
              <a:t> </a:t>
            </a:r>
          </a:p>
        </p:txBody>
      </p:sp>
      <p:sp>
        <p:nvSpPr>
          <p:cNvPr id="15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244408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D7BF4E17-7BF1-43B6-97E5-80A85E9E03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itre 16"/>
          <p:cNvSpPr>
            <a:spLocks noGrp="1"/>
          </p:cNvSpPr>
          <p:nvPr>
            <p:ph type="title"/>
          </p:nvPr>
        </p:nvSpPr>
        <p:spPr>
          <a:xfrm>
            <a:off x="468000" y="3556800"/>
            <a:ext cx="7794000" cy="61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ici pour modifier le titre</a:t>
            </a:r>
            <a:endParaRPr lang="fr-FR" dirty="0"/>
          </a:p>
        </p:txBody>
      </p:sp>
      <p:pic>
        <p:nvPicPr>
          <p:cNvPr id="16" name="Image 10" descr="Mines ParisTech Logo RVB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3110" y="548680"/>
            <a:ext cx="1400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logo_armine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38292" y="739581"/>
            <a:ext cx="1724887" cy="9616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9512" y="6449501"/>
            <a:ext cx="7704856" cy="363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endParaRPr lang="fr-FR" dirty="0" smtClean="0"/>
          </a:p>
        </p:txBody>
      </p:sp>
      <p:sp>
        <p:nvSpPr>
          <p:cNvPr id="19" name="Arrondir un rectangle avec un coin diagonal 18"/>
          <p:cNvSpPr/>
          <p:nvPr/>
        </p:nvSpPr>
        <p:spPr>
          <a:xfrm>
            <a:off x="-9625" y="847023"/>
            <a:ext cx="9153625" cy="5569121"/>
          </a:xfrm>
          <a:prstGeom prst="round2DiagRect">
            <a:avLst/>
          </a:prstGeom>
          <a:noFill/>
          <a:ln>
            <a:solidFill>
              <a:srgbClr val="9C9E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70020"/>
            <a:ext cx="9144000" cy="1074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457200" y="600075"/>
            <a:ext cx="7783513" cy="1588"/>
          </a:xfrm>
          <a:prstGeom prst="line">
            <a:avLst/>
          </a:prstGeom>
          <a:ln w="6350" cap="flat" cmpd="sng" algn="ctr">
            <a:solidFill>
              <a:srgbClr val="9C9E9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9" descr="Mines ParisTech Logo RVB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33234" y="115888"/>
            <a:ext cx="703262" cy="57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244488" y="6444000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4EA592BF-6507-404F-94EE-C080DA6E5D6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468000" y="43200"/>
            <a:ext cx="7772400" cy="49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logo_armines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78146"/>
            <a:ext cx="755576" cy="4224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b="1">
          <a:solidFill>
            <a:srgbClr val="37609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b="1">
          <a:solidFill>
            <a:srgbClr val="37609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b="1">
          <a:solidFill>
            <a:srgbClr val="37609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b="1">
          <a:solidFill>
            <a:srgbClr val="37609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b="1">
          <a:solidFill>
            <a:srgbClr val="37609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b="1">
          <a:solidFill>
            <a:srgbClr val="37609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b="1">
          <a:solidFill>
            <a:srgbClr val="37609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b="1">
          <a:solidFill>
            <a:srgbClr val="37609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800" b="0" kern="1200">
          <a:solidFill>
            <a:srgbClr val="51515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15151"/>
        </a:buClr>
        <a:buFont typeface="Arial" pitchFamily="34" charset="0"/>
        <a:buChar char="•"/>
        <a:defRPr b="0" kern="1200">
          <a:solidFill>
            <a:srgbClr val="51515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600" b="0" kern="1200">
          <a:solidFill>
            <a:srgbClr val="51515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b="0" kern="1200">
          <a:solidFill>
            <a:srgbClr val="515151"/>
          </a:solidFill>
          <a:latin typeface="Calibri" pitchFamily="34" charset="0"/>
          <a:ea typeface="+mn-ea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200" b="0" kern="1200">
          <a:solidFill>
            <a:srgbClr val="51515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Etat du calage des applications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Applications sur le bassin Seine-Normandie</a:t>
            </a:r>
            <a:endParaRPr lang="fr-FR" sz="2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7/7/2016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E17-7BF1-43B6-97E5-80A85E9E037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E17-7BF1-43B6-97E5-80A85E9E037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AQUI’FR - 7 juillet 2016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sur le bassin Seine-Normandie</a:t>
            </a:r>
            <a:endParaRPr lang="fr-FR" dirty="0"/>
          </a:p>
        </p:txBody>
      </p:sp>
      <p:pic>
        <p:nvPicPr>
          <p:cNvPr id="12" name="Image 11" descr="Mode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8064896" cy="5707076"/>
          </a:xfrm>
          <a:prstGeom prst="rect">
            <a:avLst/>
          </a:prstGeom>
        </p:spPr>
      </p:pic>
      <p:sp>
        <p:nvSpPr>
          <p:cNvPr id="13" name="Sous-titre 1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E17-7BF1-43B6-97E5-80A85E9E037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2800" dirty="0" smtClean="0"/>
              <a:t>Pourquoi est-il nécessaire de recaler les applications ?</a:t>
            </a:r>
          </a:p>
          <a:p>
            <a:r>
              <a:rPr lang="fr-FR" dirty="0" smtClean="0"/>
              <a:t>	- modification du bilan hydrique des précipitations et donc de l’alimentation des formations aquifères par substitution du forçage par le modèle conceptuel de MODCOU (</a:t>
            </a:r>
            <a:r>
              <a:rPr lang="fr-FR" dirty="0" err="1" smtClean="0"/>
              <a:t>modsur</a:t>
            </a:r>
            <a:r>
              <a:rPr lang="fr-FR" dirty="0" smtClean="0"/>
              <a:t>) par le forçage SURFEX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AQUI’FR - 7 juillet 2016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sur le bassin Seine-Normandie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pic>
        <p:nvPicPr>
          <p:cNvPr id="10" name="Image 9" descr="Vois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708920"/>
            <a:ext cx="4384548" cy="3069336"/>
          </a:xfrm>
          <a:prstGeom prst="rect">
            <a:avLst/>
          </a:prstGeom>
        </p:spPr>
      </p:pic>
      <p:pic>
        <p:nvPicPr>
          <p:cNvPr id="11" name="Image 10" descr="Vailly-ca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378452" cy="3067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E17-7BF1-43B6-97E5-80A85E9E037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AQUI’FR - 7 juillet 2016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sur le bassin Seine-Normandie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 Application MARNE-LOING</a:t>
            </a:r>
            <a:endParaRPr lang="fr-FR" dirty="0"/>
          </a:p>
        </p:txBody>
      </p:sp>
      <p:pic>
        <p:nvPicPr>
          <p:cNvPr id="12" name="Image 11" descr="biais-M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325669" cy="5184576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2483768" y="3429000"/>
            <a:ext cx="4299726" cy="2455469"/>
            <a:chOff x="2483768" y="3429000"/>
            <a:chExt cx="4299726" cy="2455469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2483768" y="4221088"/>
              <a:ext cx="720080" cy="1440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Image 10" descr="Chero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5856" y="3429000"/>
              <a:ext cx="3507638" cy="24554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E17-7BF1-43B6-97E5-80A85E9E037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AQUI’FR - 7 juillet 2016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sur le bassin Seine-Normandie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 Application MARNE-OISE</a:t>
            </a:r>
            <a:endParaRPr lang="fr-FR" dirty="0"/>
          </a:p>
        </p:txBody>
      </p:sp>
      <p:pic>
        <p:nvPicPr>
          <p:cNvPr id="10" name="Image 9" descr="biais-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480402" cy="5293462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611560" y="3212976"/>
            <a:ext cx="3553968" cy="3031533"/>
            <a:chOff x="611560" y="3212976"/>
            <a:chExt cx="3553968" cy="3031533"/>
          </a:xfrm>
        </p:grpSpPr>
        <p:pic>
          <p:nvPicPr>
            <p:cNvPr id="13" name="Image 12" descr="St-Erm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3789040"/>
              <a:ext cx="3553968" cy="2455469"/>
            </a:xfrm>
            <a:prstGeom prst="rect">
              <a:avLst/>
            </a:prstGeom>
          </p:spPr>
        </p:pic>
        <p:cxnSp>
          <p:nvCxnSpPr>
            <p:cNvPr id="14" name="Connecteur droit avec flèche 13"/>
            <p:cNvCxnSpPr/>
            <p:nvPr/>
          </p:nvCxnSpPr>
          <p:spPr>
            <a:xfrm flipH="1">
              <a:off x="3131840" y="3212976"/>
              <a:ext cx="360040" cy="43204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3203848" y="1340768"/>
            <a:ext cx="5066136" cy="2455469"/>
            <a:chOff x="2987824" y="692696"/>
            <a:chExt cx="5066136" cy="2455469"/>
          </a:xfrm>
        </p:grpSpPr>
        <p:pic>
          <p:nvPicPr>
            <p:cNvPr id="11" name="Image 10" descr="Bois-les-Pargn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9992" y="692696"/>
              <a:ext cx="3553968" cy="2455469"/>
            </a:xfrm>
            <a:prstGeom prst="rect">
              <a:avLst/>
            </a:prstGeom>
          </p:spPr>
        </p:pic>
        <p:cxnSp>
          <p:nvCxnSpPr>
            <p:cNvPr id="16" name="Connecteur droit avec flèche 15"/>
            <p:cNvCxnSpPr/>
            <p:nvPr/>
          </p:nvCxnSpPr>
          <p:spPr>
            <a:xfrm>
              <a:off x="2987824" y="1772816"/>
              <a:ext cx="144016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E17-7BF1-43B6-97E5-80A85E9E037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AQUI’FR - 7 juillet 2016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sur le bassin Seine-Normandie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 Application BASSE-NORMANDIE</a:t>
            </a:r>
            <a:endParaRPr lang="fr-FR" dirty="0"/>
          </a:p>
        </p:txBody>
      </p:sp>
      <p:pic>
        <p:nvPicPr>
          <p:cNvPr id="12" name="Image 11" descr="biais-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7480402" cy="5293462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5076056" y="3212976"/>
            <a:ext cx="3507638" cy="2887517"/>
            <a:chOff x="5076056" y="3212976"/>
            <a:chExt cx="3507638" cy="2887517"/>
          </a:xfrm>
        </p:grpSpPr>
        <p:pic>
          <p:nvPicPr>
            <p:cNvPr id="14" name="Image 13" descr="Auquainvil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6" y="3645024"/>
              <a:ext cx="3507638" cy="2455469"/>
            </a:xfrm>
            <a:prstGeom prst="rect">
              <a:avLst/>
            </a:prstGeom>
          </p:spPr>
        </p:pic>
        <p:cxnSp>
          <p:nvCxnSpPr>
            <p:cNvPr id="16" name="Connecteur droit avec flèche 15"/>
            <p:cNvCxnSpPr/>
            <p:nvPr/>
          </p:nvCxnSpPr>
          <p:spPr>
            <a:xfrm>
              <a:off x="6372200" y="3212976"/>
              <a:ext cx="288032" cy="3600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395536" y="2132856"/>
            <a:ext cx="3507638" cy="3103541"/>
            <a:chOff x="395536" y="2132856"/>
            <a:chExt cx="3507638" cy="3103541"/>
          </a:xfrm>
        </p:grpSpPr>
        <p:cxnSp>
          <p:nvCxnSpPr>
            <p:cNvPr id="18" name="Connecteur droit avec flèche 17"/>
            <p:cNvCxnSpPr/>
            <p:nvPr/>
          </p:nvCxnSpPr>
          <p:spPr>
            <a:xfrm flipH="1">
              <a:off x="2987824" y="2132856"/>
              <a:ext cx="432048" cy="5760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Image 19" descr="Martragn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2780928"/>
              <a:ext cx="3507638" cy="24554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E17-7BF1-43B6-97E5-80A85E9E037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AQUI’FR - 7 juillet 2016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sur le bassin Seine-Normandie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 Application SEINE-OISE (en cours)</a:t>
            </a:r>
            <a:endParaRPr lang="fr-FR" dirty="0"/>
          </a:p>
        </p:txBody>
      </p:sp>
      <p:pic>
        <p:nvPicPr>
          <p:cNvPr id="15" name="Image 14" descr="biais-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624721" cy="5395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4E17-7BF1-43B6-97E5-80A85E9E037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AQUI’FR - 7 juillet 2016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sur le bassin Seine-Normandie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128792" cy="3024336"/>
          </a:xfrm>
        </p:spPr>
        <p:txBody>
          <a:bodyPr>
            <a:normAutofit/>
          </a:bodyPr>
          <a:lstStyle/>
          <a:p>
            <a:r>
              <a:rPr lang="fr-FR" dirty="0" smtClean="0"/>
              <a:t>  </a:t>
            </a:r>
            <a:r>
              <a:rPr lang="fr-FR" sz="2400" dirty="0" smtClean="0"/>
              <a:t>Applications en cours à calibrer : SEINE-EURE et formations TERTIAIRES du centre du bassin de Paris</a:t>
            </a:r>
          </a:p>
          <a:p>
            <a:pPr>
              <a:buNone/>
            </a:pPr>
            <a:r>
              <a:rPr lang="fr-FR" sz="2400" dirty="0" smtClean="0"/>
              <a:t>(Échéance fin juillet / début septembre)</a:t>
            </a:r>
          </a:p>
          <a:p>
            <a:r>
              <a:rPr lang="fr-FR" sz="2400" dirty="0" smtClean="0"/>
              <a:t> Développement en cours d’un modèle tertiaire simplifié (DRIEE, AESN) </a:t>
            </a:r>
            <a:r>
              <a:rPr lang="fr-FR" sz="2400" dirty="0" smtClean="0">
                <a:sym typeface="Wingdings" pitchFamily="2" charset="2"/>
              </a:rPr>
              <a:t> à intégrer par la suite ?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Mines-Armines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Presentation_Mines-Armines2014</Template>
  <TotalTime>565</TotalTime>
  <Words>165</Words>
  <Application>Microsoft Office PowerPoint</Application>
  <PresentationFormat>Affichage à l'écran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Presentation_Mines-Armines2014</vt:lpstr>
      <vt:lpstr>CONTENU</vt:lpstr>
      <vt:lpstr>Applications sur le bassin Seine-Normandie</vt:lpstr>
      <vt:lpstr>Applications sur le bassin Seine-Normandie</vt:lpstr>
      <vt:lpstr>Applications sur le bassin Seine-Normandie</vt:lpstr>
      <vt:lpstr>Applications sur le bassin Seine-Normandie</vt:lpstr>
      <vt:lpstr>Applications sur le bassin Seine-Normandie</vt:lpstr>
      <vt:lpstr>Applications sur le bassin Seine-Normandie</vt:lpstr>
      <vt:lpstr>Applications sur le bassin Seine-Normandie</vt:lpstr>
      <vt:lpstr>Applications sur le bassin Seine-Normandie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sur le bassin Seine-Normandie</dc:title>
  <dc:creator>pviennot</dc:creator>
  <cp:lastModifiedBy>habets</cp:lastModifiedBy>
  <cp:revision>56</cp:revision>
  <dcterms:created xsi:type="dcterms:W3CDTF">2016-07-05T12:01:41Z</dcterms:created>
  <dcterms:modified xsi:type="dcterms:W3CDTF">2016-07-06T15:22:05Z</dcterms:modified>
</cp:coreProperties>
</file>